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D8864E-C0C2-4842-96D8-0046B2CC7B6F}" v="35" dt="2021-04-13T08:55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ATRA, Bela" userId="ba52e69c-c7ad-4b5f-977f-b54160eae89b" providerId="ADAL" clId="{BBD8864E-C0C2-4842-96D8-0046B2CC7B6F}"/>
    <pc:docChg chg="delSld modSld delMainMaster">
      <pc:chgData name="GANATRA, Bela" userId="ba52e69c-c7ad-4b5f-977f-b54160eae89b" providerId="ADAL" clId="{BBD8864E-C0C2-4842-96D8-0046B2CC7B6F}" dt="2021-04-13T09:55:22.344" v="105" actId="20577"/>
      <pc:docMkLst>
        <pc:docMk/>
      </pc:docMkLst>
      <pc:sldChg chg="del">
        <pc:chgData name="GANATRA, Bela" userId="ba52e69c-c7ad-4b5f-977f-b54160eae89b" providerId="ADAL" clId="{BBD8864E-C0C2-4842-96D8-0046B2CC7B6F}" dt="2021-04-13T08:56:28.203" v="58" actId="2696"/>
        <pc:sldMkLst>
          <pc:docMk/>
          <pc:sldMk cId="1036268471" sldId="256"/>
        </pc:sldMkLst>
      </pc:sldChg>
      <pc:sldChg chg="modSp">
        <pc:chgData name="GANATRA, Bela" userId="ba52e69c-c7ad-4b5f-977f-b54160eae89b" providerId="ADAL" clId="{BBD8864E-C0C2-4842-96D8-0046B2CC7B6F}" dt="2021-04-13T09:55:22.344" v="105" actId="20577"/>
        <pc:sldMkLst>
          <pc:docMk/>
          <pc:sldMk cId="1428358077" sldId="275"/>
        </pc:sldMkLst>
        <pc:spChg chg="mod">
          <ac:chgData name="GANATRA, Bela" userId="ba52e69c-c7ad-4b5f-977f-b54160eae89b" providerId="ADAL" clId="{BBD8864E-C0C2-4842-96D8-0046B2CC7B6F}" dt="2021-04-13T08:56:11.830" v="57" actId="6549"/>
          <ac:spMkLst>
            <pc:docMk/>
            <pc:sldMk cId="1428358077" sldId="275"/>
            <ac:spMk id="2" creationId="{F8A51886-AA43-422E-B193-F1F3DF7D8A4D}"/>
          </ac:spMkLst>
        </pc:spChg>
        <pc:spChg chg="mod">
          <ac:chgData name="GANATRA, Bela" userId="ba52e69c-c7ad-4b5f-977f-b54160eae89b" providerId="ADAL" clId="{BBD8864E-C0C2-4842-96D8-0046B2CC7B6F}" dt="2021-04-13T09:55:22.344" v="105" actId="20577"/>
          <ac:spMkLst>
            <pc:docMk/>
            <pc:sldMk cId="1428358077" sldId="275"/>
            <ac:spMk id="9" creationId="{A1F06803-E0FF-463C-9773-5562696D38A4}"/>
          </ac:spMkLst>
        </pc:spChg>
        <pc:graphicFrameChg chg="mod">
          <ac:chgData name="GANATRA, Bela" userId="ba52e69c-c7ad-4b5f-977f-b54160eae89b" providerId="ADAL" clId="{BBD8864E-C0C2-4842-96D8-0046B2CC7B6F}" dt="2021-04-13T08:55:20.313" v="34" actId="20577"/>
          <ac:graphicFrameMkLst>
            <pc:docMk/>
            <pc:sldMk cId="1428358077" sldId="275"/>
            <ac:graphicFrameMk id="4" creationId="{4424901C-24B0-4C46-B815-EB0C38D74251}"/>
          </ac:graphicFrameMkLst>
        </pc:graphicFrameChg>
      </pc:sldChg>
      <pc:sldMasterChg chg="del delSldLayout">
        <pc:chgData name="GANATRA, Bela" userId="ba52e69c-c7ad-4b5f-977f-b54160eae89b" providerId="ADAL" clId="{BBD8864E-C0C2-4842-96D8-0046B2CC7B6F}" dt="2021-04-13T08:56:28.203" v="70" actId="2696"/>
        <pc:sldMasterMkLst>
          <pc:docMk/>
          <pc:sldMasterMk cId="3423348907" sldId="2147483648"/>
        </pc:sldMasterMkLst>
        <pc:sldLayoutChg chg="del">
          <pc:chgData name="GANATRA, Bela" userId="ba52e69c-c7ad-4b5f-977f-b54160eae89b" providerId="ADAL" clId="{BBD8864E-C0C2-4842-96D8-0046B2CC7B6F}" dt="2021-04-13T08:56:28.203" v="59" actId="2696"/>
          <pc:sldLayoutMkLst>
            <pc:docMk/>
            <pc:sldMasterMk cId="3423348907" sldId="2147483648"/>
            <pc:sldLayoutMk cId="4023643454" sldId="2147483649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0" actId="2696"/>
          <pc:sldLayoutMkLst>
            <pc:docMk/>
            <pc:sldMasterMk cId="3423348907" sldId="2147483648"/>
            <pc:sldLayoutMk cId="1684057396" sldId="2147483650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1" actId="2696"/>
          <pc:sldLayoutMkLst>
            <pc:docMk/>
            <pc:sldMasterMk cId="3423348907" sldId="2147483648"/>
            <pc:sldLayoutMk cId="1718153481" sldId="2147483651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2" actId="2696"/>
          <pc:sldLayoutMkLst>
            <pc:docMk/>
            <pc:sldMasterMk cId="3423348907" sldId="2147483648"/>
            <pc:sldLayoutMk cId="435414954" sldId="2147483652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3" actId="2696"/>
          <pc:sldLayoutMkLst>
            <pc:docMk/>
            <pc:sldMasterMk cId="3423348907" sldId="2147483648"/>
            <pc:sldLayoutMk cId="544482321" sldId="2147483653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4" actId="2696"/>
          <pc:sldLayoutMkLst>
            <pc:docMk/>
            <pc:sldMasterMk cId="3423348907" sldId="2147483648"/>
            <pc:sldLayoutMk cId="3646338423" sldId="2147483654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5" actId="2696"/>
          <pc:sldLayoutMkLst>
            <pc:docMk/>
            <pc:sldMasterMk cId="3423348907" sldId="2147483648"/>
            <pc:sldLayoutMk cId="3349042462" sldId="2147483655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6" actId="2696"/>
          <pc:sldLayoutMkLst>
            <pc:docMk/>
            <pc:sldMasterMk cId="3423348907" sldId="2147483648"/>
            <pc:sldLayoutMk cId="1478366486" sldId="2147483656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7" actId="2696"/>
          <pc:sldLayoutMkLst>
            <pc:docMk/>
            <pc:sldMasterMk cId="3423348907" sldId="2147483648"/>
            <pc:sldLayoutMk cId="230578851" sldId="2147483657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8" actId="2696"/>
          <pc:sldLayoutMkLst>
            <pc:docMk/>
            <pc:sldMasterMk cId="3423348907" sldId="2147483648"/>
            <pc:sldLayoutMk cId="2039654737" sldId="2147483658"/>
          </pc:sldLayoutMkLst>
        </pc:sldLayoutChg>
        <pc:sldLayoutChg chg="del">
          <pc:chgData name="GANATRA, Bela" userId="ba52e69c-c7ad-4b5f-977f-b54160eae89b" providerId="ADAL" clId="{BBD8864E-C0C2-4842-96D8-0046B2CC7B6F}" dt="2021-04-13T08:56:28.203" v="69" actId="2696"/>
          <pc:sldLayoutMkLst>
            <pc:docMk/>
            <pc:sldMasterMk cId="3423348907" sldId="2147483648"/>
            <pc:sldLayoutMk cId="3304531993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1800" dirty="0">
              <a:latin typeface="+mj-lt"/>
            </a:rPr>
            <a:t>1</a:t>
          </a:r>
          <a:r>
            <a:rPr lang="en-US" sz="1800" baseline="30000" dirty="0">
              <a:latin typeface="+mj-lt"/>
            </a:rPr>
            <a:t>st</a:t>
          </a:r>
          <a:r>
            <a:rPr lang="en-US" sz="1800" dirty="0">
              <a:latin typeface="+mj-lt"/>
            </a:rPr>
            <a:t> Abortion Guideline</a:t>
          </a:r>
        </a:p>
      </dgm: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/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/>
        </a:p>
      </dgm:t>
    </dgm:pt>
    <dgm:pt modelId="{245E128E-7700-4C91-9411-CDD1DCA94D67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recommended as an option</a:t>
          </a:r>
        </a:p>
      </dgm: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/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/>
        </a:p>
      </dgm:t>
    </dgm:pt>
    <dgm:pt modelId="{2DC4903D-31E8-4ED6-875F-63877788B702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Essential Medicine List </a:t>
          </a:r>
        </a:p>
      </dgm:t>
    </dgm:pt>
    <dgm:pt modelId="{A18F8C20-9A13-44DB-9E45-C2DE49ACE5D9}" type="parTrans" cxnId="{A319CB69-6926-431D-A805-EACBFA83FA66}">
      <dgm:prSet/>
      <dgm:spPr/>
      <dgm:t>
        <a:bodyPr/>
        <a:lstStyle/>
        <a:p>
          <a:endParaRPr lang="en-US"/>
        </a:p>
      </dgm:t>
    </dgm:pt>
    <dgm:pt modelId="{EBFDEA83-93E5-4D72-A672-078838B258F5}" type="sibTrans" cxnId="{A319CB69-6926-431D-A805-EACBFA83FA66}">
      <dgm:prSet/>
      <dgm:spPr/>
      <dgm:t>
        <a:bodyPr/>
        <a:lstStyle/>
        <a:p>
          <a:endParaRPr lang="en-US"/>
        </a:p>
      </dgm:t>
    </dgm:pt>
    <dgm:pt modelId="{A9FB790A-3E33-4887-962E-7206A01AD84F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Mifepristone and misoprostol moved to “core” list</a:t>
          </a:r>
        </a:p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Requirement for close medical supervision removed</a:t>
          </a:r>
        </a:p>
      </dgm:t>
    </dgm:pt>
    <dgm:pt modelId="{2E34BE83-4A83-4B5F-8976-D4AC57FE5007}" type="parTrans" cxnId="{607143D0-C26B-448B-8E8C-A8A46198F0C6}">
      <dgm:prSet/>
      <dgm:spPr/>
      <dgm:t>
        <a:bodyPr/>
        <a:lstStyle/>
        <a:p>
          <a:endParaRPr lang="en-US"/>
        </a:p>
      </dgm:t>
    </dgm:pt>
    <dgm:pt modelId="{A18338C2-0675-4B1C-898F-3D939F41C34C}" type="sibTrans" cxnId="{607143D0-C26B-448B-8E8C-A8A46198F0C6}">
      <dgm:prSet/>
      <dgm:spPr/>
      <dgm:t>
        <a:bodyPr/>
        <a:lstStyle/>
        <a:p>
          <a:endParaRPr lang="en-US"/>
        </a:p>
      </dgm:t>
    </dgm:pt>
    <dgm:pt modelId="{8A93A940-284B-49B0-9D89-5FA2B3B3C7E5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1800" dirty="0">
              <a:latin typeface="+mj-lt"/>
            </a:rPr>
            <a:t>consolidated  guideline</a:t>
          </a:r>
        </a:p>
      </dgm:t>
    </dgm:pt>
    <dgm:pt modelId="{CD96219D-3688-4138-ACC9-901ED9FEACCC}" type="parTrans" cxnId="{982D7B44-1518-4DD0-82D4-8A3901DD95E9}">
      <dgm:prSet/>
      <dgm:spPr/>
      <dgm:t>
        <a:bodyPr/>
        <a:lstStyle/>
        <a:p>
          <a:endParaRPr lang="en-US"/>
        </a:p>
      </dgm:t>
    </dgm:pt>
    <dgm:pt modelId="{E0447E4A-3C15-4884-AEBE-804149EBD331}" type="sibTrans" cxnId="{982D7B44-1518-4DD0-82D4-8A3901DD95E9}">
      <dgm:prSet/>
      <dgm:spPr/>
      <dgm:t>
        <a:bodyPr/>
        <a:lstStyle/>
        <a:p>
          <a:endParaRPr lang="en-US"/>
        </a:p>
      </dgm:t>
    </dgm:pt>
    <dgm:pt modelId="{6BA5F3BE-D53A-42E0-A7FE-674B99BD07E6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Updated recommendations on medical abortion including who and how</a:t>
          </a:r>
        </a:p>
      </dgm:t>
    </dgm:pt>
    <dgm:pt modelId="{9484BBA1-86EE-4AA2-B94A-A26EED0EFB1E}" type="parTrans" cxnId="{6AEB3B94-8522-4F42-A6BC-BC55C5AED92F}">
      <dgm:prSet/>
      <dgm:spPr/>
      <dgm:t>
        <a:bodyPr/>
        <a:lstStyle/>
        <a:p>
          <a:endParaRPr lang="en-US"/>
        </a:p>
      </dgm:t>
    </dgm:pt>
    <dgm:pt modelId="{48C67DB7-8AA6-454C-83AE-A16B3B9F45FF}" type="sibTrans" cxnId="{6AEB3B94-8522-4F42-A6BC-BC55C5AED92F}">
      <dgm:prSet/>
      <dgm:spPr/>
      <dgm:t>
        <a:bodyPr/>
        <a:lstStyle/>
        <a:p>
          <a:endParaRPr lang="en-US"/>
        </a:p>
      </dgm:t>
    </dgm:pt>
    <dgm:pt modelId="{F01D5F9E-ABC5-4560-ACB4-E6CFBC60BFF2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Essential Medicine List </a:t>
          </a:r>
        </a:p>
      </dgm: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/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/>
        </a:p>
      </dgm:t>
    </dgm:pt>
    <dgm:pt modelId="{454D56AF-0D14-43A4-A4AA-2274946C5116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1800" dirty="0">
              <a:latin typeface="+mj-lt"/>
            </a:rPr>
            <a:t>2</a:t>
          </a:r>
          <a:r>
            <a:rPr lang="en-US" sz="1800" baseline="30000" dirty="0">
              <a:latin typeface="+mj-lt"/>
            </a:rPr>
            <a:t>nd</a:t>
          </a:r>
          <a:r>
            <a:rPr lang="en-US" sz="1800" dirty="0">
              <a:latin typeface="+mj-lt"/>
            </a:rPr>
            <a:t> Abortion Guideline</a:t>
          </a:r>
        </a:p>
      </dgm: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/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/>
        </a:p>
      </dgm:t>
    </dgm:pt>
    <dgm:pt modelId="{A7F4784E-75AE-4F03-B342-C71355D1ACCF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1800" dirty="0">
              <a:latin typeface="+mj-lt"/>
            </a:rPr>
            <a:t>Task sharing guideline</a:t>
          </a:r>
        </a:p>
      </dgm:t>
    </dgm:pt>
    <dgm:pt modelId="{E8170CB0-7D27-4024-BF4D-F79F86202313}" type="parTrans" cxnId="{33DFDD33-182D-44AF-9877-B1DCECE3CC9D}">
      <dgm:prSet/>
      <dgm:spPr/>
      <dgm:t>
        <a:bodyPr/>
        <a:lstStyle/>
        <a:p>
          <a:endParaRPr lang="en-US"/>
        </a:p>
      </dgm:t>
    </dgm:pt>
    <dgm:pt modelId="{3078DB00-0C2A-4587-8661-74E5E36CBCA7}" type="sibTrans" cxnId="{33DFDD33-182D-44AF-9877-B1DCECE3CC9D}">
      <dgm:prSet/>
      <dgm:spPr/>
      <dgm:t>
        <a:bodyPr/>
        <a:lstStyle/>
        <a:p>
          <a:endParaRPr lang="en-US"/>
        </a:p>
      </dgm:t>
    </dgm:pt>
    <dgm:pt modelId="{A59C9EB4-4836-41EA-88FC-E68E29755DEF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1800" dirty="0">
              <a:latin typeface="+mj-lt"/>
            </a:rPr>
            <a:t>Medical Abortion Guideline</a:t>
          </a: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/>
        </a:p>
      </dgm: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/>
        </a:p>
      </dgm:t>
    </dgm:pt>
    <dgm:pt modelId="{3280BE73-5C4D-4941-9102-E5930904556F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recommended across pregnancy duration</a:t>
          </a:r>
        </a:p>
      </dgm: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/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/>
        </a:p>
      </dgm:t>
    </dgm:pt>
    <dgm:pt modelId="{47BE8E0B-496B-44FC-825E-C2A10D821DC9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Mifepristone &amp; Misoprostol enters EML. But only on complementary (supplemental) list; under close supervision.</a:t>
          </a:r>
        </a:p>
      </dgm:t>
    </dgm:pt>
    <dgm:pt modelId="{26C37286-A207-4C3A-8F03-B64C4EB72DB8}" type="parTrans" cxnId="{47F4D29A-7D65-4C2F-8677-61780F0F1118}">
      <dgm:prSet/>
      <dgm:spPr/>
      <dgm:t>
        <a:bodyPr/>
        <a:lstStyle/>
        <a:p>
          <a:endParaRPr lang="en-US"/>
        </a:p>
      </dgm:t>
    </dgm:pt>
    <dgm:pt modelId="{258C30B8-1EDE-458F-9BAB-BD0E5C8E1BF9}" type="sibTrans" cxnId="{47F4D29A-7D65-4C2F-8677-61780F0F1118}">
      <dgm:prSet/>
      <dgm:spPr/>
      <dgm:t>
        <a:bodyPr/>
        <a:lstStyle/>
        <a:p>
          <a:endParaRPr lang="en-US"/>
        </a:p>
      </dgm:t>
    </dgm:pt>
    <dgm:pt modelId="{1827863D-2FA1-48D1-81C4-0E7D31ADB47E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at primary care; wide range of providers; out of facility use </a:t>
          </a:r>
        </a:p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“Self” as an active actor in process.</a:t>
          </a: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/>
        </a:p>
      </dgm: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/>
        </a:p>
      </dgm:t>
    </dgm:pt>
    <dgm:pt modelId="{CF564C6C-7771-4FD5-B851-B5B84730268F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Further simplifications in service provision</a:t>
          </a:r>
        </a:p>
      </dgm:t>
    </dgm:pt>
    <dgm:pt modelId="{5A57A755-D716-4DC9-9A51-20693042AFC8}" type="parTrans" cxnId="{5F80C7E1-A7BD-418E-A665-3DAF3DEDF5A4}">
      <dgm:prSet/>
      <dgm:spPr/>
      <dgm:t>
        <a:bodyPr/>
        <a:lstStyle/>
        <a:p>
          <a:endParaRPr lang="en-US"/>
        </a:p>
      </dgm:t>
    </dgm:pt>
    <dgm:pt modelId="{024A7FBC-BB10-4242-BAF3-82678A4C13DA}" type="sibTrans" cxnId="{5F80C7E1-A7BD-418E-A665-3DAF3DEDF5A4}">
      <dgm:prSet/>
      <dgm:spPr/>
      <dgm:t>
        <a:bodyPr/>
        <a:lstStyle/>
        <a:p>
          <a:endParaRPr lang="en-US"/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>
        <a:ln w="38100">
          <a:solidFill>
            <a:schemeClr val="bg2"/>
          </a:solidFill>
        </a:ln>
      </dgm:spPr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7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7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7"/>
      <dgm:spPr>
        <a:ln w="19050">
          <a:solidFill>
            <a:schemeClr val="bg2"/>
          </a:solidFill>
        </a:ln>
      </dgm:spPr>
    </dgm:pt>
    <dgm:pt modelId="{6D7F9BE3-3008-4E5E-96F3-C71D72649902}" type="pres">
      <dgm:prSet presAssocID="{D423FB80-F2BD-4DDE-80B1-76F84FE09A02}" presName="ConnectorPoint" presStyleLbl="node1" presStyleIdx="0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7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7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7"/>
      <dgm:spPr>
        <a:ln w="19050">
          <a:solidFill>
            <a:schemeClr val="bg2"/>
          </a:solidFill>
        </a:ln>
      </dgm:spPr>
    </dgm:pt>
    <dgm:pt modelId="{D10813CD-B7B7-4CC7-9B2D-B5AE3D30A4DA}" type="pres">
      <dgm:prSet presAssocID="{F01D5F9E-ABC5-4560-ACB4-E6CFBC60BFF2}" presName="ConnectorPoint" presStyleLbl="node1" presStyleIdx="1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7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7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7"/>
      <dgm:spPr>
        <a:ln w="19050">
          <a:solidFill>
            <a:schemeClr val="bg2"/>
          </a:solidFill>
        </a:ln>
      </dgm:spPr>
    </dgm:pt>
    <dgm:pt modelId="{FE89438A-B301-4219-9492-D30967496E8F}" type="pres">
      <dgm:prSet presAssocID="{454D56AF-0D14-43A4-A4AA-2274946C5116}" presName="ConnectorPoint" presStyleLbl="node1" presStyleIdx="2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866B658A-D972-4AD8-A7E6-4082FD2CB001}" type="pres">
      <dgm:prSet presAssocID="{A7F4784E-75AE-4F03-B342-C71355D1ACCF}" presName="composite" presStyleCnt="0"/>
      <dgm:spPr/>
    </dgm:pt>
    <dgm:pt modelId="{CBCB6B30-5D46-4B19-B9DE-C0B7FB057712}" type="pres">
      <dgm:prSet presAssocID="{A7F4784E-75AE-4F03-B342-C71355D1ACCF}" presName="L1TextContainer" presStyleLbl="alignNode1" presStyleIdx="3" presStyleCnt="7">
        <dgm:presLayoutVars>
          <dgm:chMax val="1"/>
          <dgm:chPref val="1"/>
          <dgm:bulletEnabled val="1"/>
        </dgm:presLayoutVars>
      </dgm:prSet>
      <dgm:spPr/>
    </dgm:pt>
    <dgm:pt modelId="{746F6004-1265-4B16-B698-179F0477DB3D}" type="pres">
      <dgm:prSet presAssocID="{A7F4784E-75AE-4F03-B342-C71355D1ACCF}" presName="L2TextContainerWrapper" presStyleCnt="0">
        <dgm:presLayoutVars>
          <dgm:bulletEnabled val="1"/>
        </dgm:presLayoutVars>
      </dgm:prSet>
      <dgm:spPr/>
    </dgm:pt>
    <dgm:pt modelId="{95B1E40E-26D9-44C8-A99F-14EA44505DF3}" type="pres">
      <dgm:prSet presAssocID="{A7F4784E-75AE-4F03-B342-C71355D1ACCF}" presName="L2TextContainer" presStyleLbl="bgAccFollowNode1" presStyleIdx="3" presStyleCnt="7"/>
      <dgm:spPr/>
    </dgm:pt>
    <dgm:pt modelId="{752FC6D6-93A6-414C-B65D-6F2858E07E0C}" type="pres">
      <dgm:prSet presAssocID="{A7F4784E-75AE-4F03-B342-C71355D1ACCF}" presName="FlexibleEmptyPlaceHolder" presStyleCnt="0"/>
      <dgm:spPr/>
    </dgm:pt>
    <dgm:pt modelId="{BBBD3B06-9C30-48DB-A77E-5A358B1C6E78}" type="pres">
      <dgm:prSet presAssocID="{A7F4784E-75AE-4F03-B342-C71355D1ACCF}" presName="ConnectLine" presStyleLbl="sibTrans1D1" presStyleIdx="3" presStyleCnt="7"/>
      <dgm:spPr>
        <a:ln w="19050">
          <a:solidFill>
            <a:schemeClr val="bg2"/>
          </a:solidFill>
        </a:ln>
      </dgm:spPr>
    </dgm:pt>
    <dgm:pt modelId="{C574381E-6C24-436D-B265-4BCFEFA46591}" type="pres">
      <dgm:prSet presAssocID="{A7F4784E-75AE-4F03-B342-C71355D1ACCF}" presName="ConnectorPoint" presStyleLbl="node1" presStyleIdx="3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CC7E7566-0B46-4E0A-B951-BFE404664D2C}" type="pres">
      <dgm:prSet presAssocID="{A7F4784E-75AE-4F03-B342-C71355D1ACCF}" presName="EmptyPlaceHolder" presStyleCnt="0"/>
      <dgm:spPr/>
    </dgm:pt>
    <dgm:pt modelId="{F50C4635-5C0A-4C07-B5AD-BABD96009847}" type="pres">
      <dgm:prSet presAssocID="{3078DB00-0C2A-4587-8661-74E5E36CBCA7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7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7"/>
      <dgm:spPr/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7"/>
      <dgm:spPr>
        <a:ln w="19050">
          <a:solidFill>
            <a:schemeClr val="bg2"/>
          </a:solidFill>
        </a:ln>
      </dgm:spPr>
    </dgm:pt>
    <dgm:pt modelId="{F2E81385-B138-4A59-9452-A3C9AC4F2012}" type="pres">
      <dgm:prSet presAssocID="{A59C9EB4-4836-41EA-88FC-E68E29755DEF}" presName="ConnectorPoint" presStyleLbl="node1" presStyleIdx="4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00C34F8E-67EA-485C-B754-5C6C9BC871C5}" type="pres">
      <dgm:prSet presAssocID="{A59C9EB4-4836-41EA-88FC-E68E29755DEF}" presName="EmptyPlaceHolder" presStyleCnt="0"/>
      <dgm:spPr/>
    </dgm:pt>
    <dgm:pt modelId="{E2C470F7-A894-4A64-A64E-235B0E510421}" type="pres">
      <dgm:prSet presAssocID="{62C75627-0A71-4E35-B62B-749D8AB3C189}" presName="spaceBetweenRectangles" presStyleCnt="0"/>
      <dgm:spPr/>
    </dgm:pt>
    <dgm:pt modelId="{6AA3FB3F-E213-4147-93D1-22B952CDFE17}" type="pres">
      <dgm:prSet presAssocID="{2DC4903D-31E8-4ED6-875F-63877788B702}" presName="composite" presStyleCnt="0"/>
      <dgm:spPr/>
    </dgm:pt>
    <dgm:pt modelId="{270971D8-F05B-4392-88C0-D9921BB5F6B0}" type="pres">
      <dgm:prSet presAssocID="{2DC4903D-31E8-4ED6-875F-63877788B702}" presName="L1TextContainer" presStyleLbl="alignNode1" presStyleIdx="5" presStyleCnt="7">
        <dgm:presLayoutVars>
          <dgm:chMax val="1"/>
          <dgm:chPref val="1"/>
          <dgm:bulletEnabled val="1"/>
        </dgm:presLayoutVars>
      </dgm:prSet>
      <dgm:spPr/>
    </dgm:pt>
    <dgm:pt modelId="{68B34C20-0EE9-4A51-9634-702BEA794899}" type="pres">
      <dgm:prSet presAssocID="{2DC4903D-31E8-4ED6-875F-63877788B702}" presName="L2TextContainerWrapper" presStyleCnt="0">
        <dgm:presLayoutVars>
          <dgm:bulletEnabled val="1"/>
        </dgm:presLayoutVars>
      </dgm:prSet>
      <dgm:spPr/>
    </dgm:pt>
    <dgm:pt modelId="{1D60394B-1800-4790-9694-08B1C1D1B34D}" type="pres">
      <dgm:prSet presAssocID="{2DC4903D-31E8-4ED6-875F-63877788B702}" presName="L2TextContainer" presStyleLbl="bgAccFollowNode1" presStyleIdx="5" presStyleCnt="7"/>
      <dgm:spPr/>
    </dgm:pt>
    <dgm:pt modelId="{F7828579-24D8-4EC2-A1D6-344D5AD522E4}" type="pres">
      <dgm:prSet presAssocID="{2DC4903D-31E8-4ED6-875F-63877788B702}" presName="FlexibleEmptyPlaceHolder" presStyleCnt="0"/>
      <dgm:spPr/>
    </dgm:pt>
    <dgm:pt modelId="{59F1EF41-14EA-48EE-A559-118169DBDB24}" type="pres">
      <dgm:prSet presAssocID="{2DC4903D-31E8-4ED6-875F-63877788B702}" presName="ConnectLine" presStyleLbl="sibTrans1D1" presStyleIdx="5" presStyleCnt="7"/>
      <dgm:spPr>
        <a:ln w="19050">
          <a:solidFill>
            <a:schemeClr val="bg2"/>
          </a:solidFill>
        </a:ln>
      </dgm:spPr>
    </dgm:pt>
    <dgm:pt modelId="{8E0947F0-E28B-4B2E-B1D6-BFEED1AF012B}" type="pres">
      <dgm:prSet presAssocID="{2DC4903D-31E8-4ED6-875F-63877788B702}" presName="ConnectorPoint" presStyleLbl="node1" presStyleIdx="5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6BA99215-8D0D-4B24-ACDB-B8619064A20A}" type="pres">
      <dgm:prSet presAssocID="{2DC4903D-31E8-4ED6-875F-63877788B702}" presName="EmptyPlaceHolder" presStyleCnt="0"/>
      <dgm:spPr/>
    </dgm:pt>
    <dgm:pt modelId="{9B2B8A77-95BF-4B3D-B7A2-74A64BEAD033}" type="pres">
      <dgm:prSet presAssocID="{EBFDEA83-93E5-4D72-A672-078838B258F5}" presName="spaceBetweenRectangles" presStyleCnt="0"/>
      <dgm:spPr/>
    </dgm:pt>
    <dgm:pt modelId="{CB500B18-4CCC-44D0-A7EE-E63EC340604C}" type="pres">
      <dgm:prSet presAssocID="{8A93A940-284B-49B0-9D89-5FA2B3B3C7E5}" presName="composite" presStyleCnt="0"/>
      <dgm:spPr/>
    </dgm:pt>
    <dgm:pt modelId="{A7F04B95-81DC-4C70-990B-FEE82F4C63E7}" type="pres">
      <dgm:prSet presAssocID="{8A93A940-284B-49B0-9D89-5FA2B3B3C7E5}" presName="L1TextContainer" presStyleLbl="alignNode1" presStyleIdx="6" presStyleCnt="7">
        <dgm:presLayoutVars>
          <dgm:chMax val="1"/>
          <dgm:chPref val="1"/>
          <dgm:bulletEnabled val="1"/>
        </dgm:presLayoutVars>
      </dgm:prSet>
      <dgm:spPr/>
    </dgm:pt>
    <dgm:pt modelId="{16384FAB-C600-47F1-91A6-2EF972F345F9}" type="pres">
      <dgm:prSet presAssocID="{8A93A940-284B-49B0-9D89-5FA2B3B3C7E5}" presName="L2TextContainerWrapper" presStyleCnt="0">
        <dgm:presLayoutVars>
          <dgm:bulletEnabled val="1"/>
        </dgm:presLayoutVars>
      </dgm:prSet>
      <dgm:spPr/>
    </dgm:pt>
    <dgm:pt modelId="{725F2AEF-0925-4411-A89A-5976D96BC3B1}" type="pres">
      <dgm:prSet presAssocID="{8A93A940-284B-49B0-9D89-5FA2B3B3C7E5}" presName="L2TextContainer" presStyleLbl="bgAccFollowNode1" presStyleIdx="6" presStyleCnt="7"/>
      <dgm:spPr/>
    </dgm:pt>
    <dgm:pt modelId="{F1CEE27F-E297-4972-B373-BDB021CAF74B}" type="pres">
      <dgm:prSet presAssocID="{8A93A940-284B-49B0-9D89-5FA2B3B3C7E5}" presName="FlexibleEmptyPlaceHolder" presStyleCnt="0"/>
      <dgm:spPr/>
    </dgm:pt>
    <dgm:pt modelId="{3F1F843F-8CAA-4ECF-B5A2-211D6C43D3C6}" type="pres">
      <dgm:prSet presAssocID="{8A93A940-284B-49B0-9D89-5FA2B3B3C7E5}" presName="ConnectLine" presStyleLbl="sibTrans1D1" presStyleIdx="6" presStyleCnt="7"/>
      <dgm:spPr>
        <a:ln w="19050">
          <a:solidFill>
            <a:schemeClr val="bg2"/>
          </a:solidFill>
        </a:ln>
      </dgm:spPr>
    </dgm:pt>
    <dgm:pt modelId="{53B98CC0-1029-46A6-8053-0933F88F7705}" type="pres">
      <dgm:prSet presAssocID="{8A93A940-284B-49B0-9D89-5FA2B3B3C7E5}" presName="ConnectorPoint" presStyleLbl="node1" presStyleIdx="6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ED7FD386-E91E-4500-9B1B-A5B2EA2DCD9E}" type="pres">
      <dgm:prSet presAssocID="{8A93A940-284B-49B0-9D89-5FA2B3B3C7E5}" presName="EmptyPlaceHolder" presStyleCnt="0"/>
      <dgm:spPr/>
    </dgm:pt>
  </dgm:ptLst>
  <dgm:cxnLst>
    <dgm:cxn modelId="{EADCFF1E-172D-4C2D-BDB4-9D2B19597296}" type="presOf" srcId="{47BE8E0B-496B-44FC-825E-C2A10D821DC9}" destId="{A01D9671-7007-4F3F-98D6-A9730C5B45E4}" srcOrd="0" destOrd="0" presId="urn:microsoft.com/office/officeart/2017/3/layout/HorizontalLabelsTimeline"/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33DFDD33-182D-44AF-9877-B1DCECE3CC9D}" srcId="{FF3CD410-5E2E-4080-A893-907D31D22CB3}" destId="{A7F4784E-75AE-4F03-B342-C71355D1ACCF}" srcOrd="3" destOrd="0" parTransId="{E8170CB0-7D27-4024-BF4D-F79F86202313}" sibTransId="{3078DB00-0C2A-4587-8661-74E5E36CBCA7}"/>
    <dgm:cxn modelId="{4F0EAB3D-D6DC-4270-A428-F626A2666D2A}" type="presOf" srcId="{8A93A940-284B-49B0-9D89-5FA2B3B3C7E5}" destId="{A7F04B95-81DC-4C70-990B-FEE82F4C63E7}" srcOrd="0" destOrd="0" presId="urn:microsoft.com/office/officeart/2017/3/layout/HorizontalLabelsTimeline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982D7B44-1518-4DD0-82D4-8A3901DD95E9}" srcId="{FF3CD410-5E2E-4080-A893-907D31D22CB3}" destId="{8A93A940-284B-49B0-9D89-5FA2B3B3C7E5}" srcOrd="6" destOrd="0" parTransId="{CD96219D-3688-4138-ACC9-901ED9FEACCC}" sibTransId="{E0447E4A-3C15-4884-AEBE-804149EBD331}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A319CB69-6926-431D-A805-EACBFA83FA66}" srcId="{FF3CD410-5E2E-4080-A893-907D31D22CB3}" destId="{2DC4903D-31E8-4ED6-875F-63877788B702}" srcOrd="5" destOrd="0" parTransId="{A18F8C20-9A13-44DB-9E45-C2DE49ACE5D9}" sibTransId="{EBFDEA83-93E5-4D72-A672-078838B258F5}"/>
    <dgm:cxn modelId="{935F274E-0D61-4EDD-92A7-9CA37702DC15}" type="presOf" srcId="{2DC4903D-31E8-4ED6-875F-63877788B702}" destId="{270971D8-F05B-4392-88C0-D9921BB5F6B0}" srcOrd="0" destOrd="0" presId="urn:microsoft.com/office/officeart/2017/3/layout/HorizontalLabelsTimeline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59B27383-B045-4BF7-93D0-B9D2CB156BC5}" type="presOf" srcId="{1827863D-2FA1-48D1-81C4-0E7D31ADB47E}" destId="{95B1E40E-26D9-44C8-A99F-14EA44505DF3}" srcOrd="0" destOrd="0" presId="urn:microsoft.com/office/officeart/2017/3/layout/HorizontalLabelsTimeline"/>
    <dgm:cxn modelId="{270F1A8F-053B-4B29-B86C-B8D01B394942}" type="presOf" srcId="{CF564C6C-7771-4FD5-B851-B5B84730268F}" destId="{FE14A9FC-66E7-4679-B63E-054F98E59204}" srcOrd="0" destOrd="0" presId="urn:microsoft.com/office/officeart/2017/3/layout/HorizontalLabelsTimeline"/>
    <dgm:cxn modelId="{6AEB3B94-8522-4F42-A6BC-BC55C5AED92F}" srcId="{8A93A940-284B-49B0-9D89-5FA2B3B3C7E5}" destId="{6BA5F3BE-D53A-42E0-A7FE-674B99BD07E6}" srcOrd="0" destOrd="0" parTransId="{9484BBA1-86EE-4AA2-B94A-A26EED0EFB1E}" sibTransId="{48C67DB7-8AA6-454C-83AE-A16B3B9F45FF}"/>
    <dgm:cxn modelId="{47F4D29A-7D65-4C2F-8677-61780F0F1118}" srcId="{F01D5F9E-ABC5-4560-ACB4-E6CFBC60BFF2}" destId="{47BE8E0B-496B-44FC-825E-C2A10D821DC9}" srcOrd="0" destOrd="0" parTransId="{26C37286-A207-4C3A-8F03-B64C4EB72DB8}" sibTransId="{258C30B8-1EDE-458F-9BAB-BD0E5C8E1BF9}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2C87A39F-871C-45C6-8C22-A8C358151D70}" type="presOf" srcId="{A7F4784E-75AE-4F03-B342-C71355D1ACCF}" destId="{CBCB6B30-5D46-4B19-B9DE-C0B7FB057712}" srcOrd="0" destOrd="0" presId="urn:microsoft.com/office/officeart/2017/3/layout/HorizontalLabelsTimeline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7749B4AD-5089-49E7-8F6B-1B2382C9B50E}" srcId="{A7F4784E-75AE-4F03-B342-C71355D1ACCF}" destId="{1827863D-2FA1-48D1-81C4-0E7D31ADB47E}" srcOrd="0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D3BF9ECC-97FE-437B-8D60-7AFFD5DC18E0}" type="presOf" srcId="{6BA5F3BE-D53A-42E0-A7FE-674B99BD07E6}" destId="{725F2AEF-0925-4411-A89A-5976D96BC3B1}" srcOrd="0" destOrd="0" presId="urn:microsoft.com/office/officeart/2017/3/layout/HorizontalLabelsTimeline"/>
    <dgm:cxn modelId="{607143D0-C26B-448B-8E8C-A8A46198F0C6}" srcId="{2DC4903D-31E8-4ED6-875F-63877788B702}" destId="{A9FB790A-3E33-4887-962E-7206A01AD84F}" srcOrd="0" destOrd="0" parTransId="{2E34BE83-4A83-4B5F-8976-D4AC57FE5007}" sibTransId="{A18338C2-0675-4B1C-898F-3D939F41C34C}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5F80C7E1-A7BD-418E-A665-3DAF3DEDF5A4}" srcId="{A59C9EB4-4836-41EA-88FC-E68E29755DEF}" destId="{CF564C6C-7771-4FD5-B851-B5B84730268F}" srcOrd="0" destOrd="0" parTransId="{5A57A755-D716-4DC9-9A51-20693042AFC8}" sibTransId="{024A7FBC-BB10-4242-BAF3-82678A4C13DA}"/>
    <dgm:cxn modelId="{913E9CE7-B8A6-4506-ADA2-FB6349E99383}" type="presOf" srcId="{A9FB790A-3E33-4887-962E-7206A01AD84F}" destId="{1D60394B-1800-4790-9694-08B1C1D1B34D}" srcOrd="0" destOrd="0" presId="urn:microsoft.com/office/officeart/2017/3/layout/HorizontalLabelsTimeline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28A719F5-6237-4C83-8EB7-BB9ACE657CCA}" type="presParOf" srcId="{4C5F54B5-504F-4069-AF1D-9A370FBD268C}" destId="{866B658A-D972-4AD8-A7E6-4082FD2CB001}" srcOrd="6" destOrd="0" presId="urn:microsoft.com/office/officeart/2017/3/layout/HorizontalLabelsTimeline"/>
    <dgm:cxn modelId="{E55C2317-CDB7-4C64-95C4-C04303FBB96A}" type="presParOf" srcId="{866B658A-D972-4AD8-A7E6-4082FD2CB001}" destId="{CBCB6B30-5D46-4B19-B9DE-C0B7FB057712}" srcOrd="0" destOrd="0" presId="urn:microsoft.com/office/officeart/2017/3/layout/HorizontalLabelsTimeline"/>
    <dgm:cxn modelId="{2E742A39-B2D8-41E7-938B-B4FE7E0F1794}" type="presParOf" srcId="{866B658A-D972-4AD8-A7E6-4082FD2CB001}" destId="{746F6004-1265-4B16-B698-179F0477DB3D}" srcOrd="1" destOrd="0" presId="urn:microsoft.com/office/officeart/2017/3/layout/HorizontalLabelsTimeline"/>
    <dgm:cxn modelId="{000BAB58-4AA6-43D9-89B5-0C604F29C6EA}" type="presParOf" srcId="{746F6004-1265-4B16-B698-179F0477DB3D}" destId="{95B1E40E-26D9-44C8-A99F-14EA44505DF3}" srcOrd="0" destOrd="0" presId="urn:microsoft.com/office/officeart/2017/3/layout/HorizontalLabelsTimeline"/>
    <dgm:cxn modelId="{6D12DD85-6CC0-441A-BB74-D3B24BE9ECF2}" type="presParOf" srcId="{746F6004-1265-4B16-B698-179F0477DB3D}" destId="{752FC6D6-93A6-414C-B65D-6F2858E07E0C}" srcOrd="1" destOrd="0" presId="urn:microsoft.com/office/officeart/2017/3/layout/HorizontalLabelsTimeline"/>
    <dgm:cxn modelId="{6CE5E65F-BF35-4F9A-9FAC-9FD84A211FC6}" type="presParOf" srcId="{866B658A-D972-4AD8-A7E6-4082FD2CB001}" destId="{BBBD3B06-9C30-48DB-A77E-5A358B1C6E78}" srcOrd="2" destOrd="0" presId="urn:microsoft.com/office/officeart/2017/3/layout/HorizontalLabelsTimeline"/>
    <dgm:cxn modelId="{457B6E85-E149-4279-81E9-511D2D038B9A}" type="presParOf" srcId="{866B658A-D972-4AD8-A7E6-4082FD2CB001}" destId="{C574381E-6C24-436D-B265-4BCFEFA46591}" srcOrd="3" destOrd="0" presId="urn:microsoft.com/office/officeart/2017/3/layout/HorizontalLabelsTimeline"/>
    <dgm:cxn modelId="{376FD1F8-A0AB-4CA9-B35C-A1F5747217B7}" type="presParOf" srcId="{866B658A-D972-4AD8-A7E6-4082FD2CB001}" destId="{CC7E7566-0B46-4E0A-B951-BFE404664D2C}" srcOrd="4" destOrd="0" presId="urn:microsoft.com/office/officeart/2017/3/layout/HorizontalLabelsTimeline"/>
    <dgm:cxn modelId="{CA63DDF8-DE3B-4E8A-886E-D787300C3FD4}" type="presParOf" srcId="{4C5F54B5-504F-4069-AF1D-9A370FBD268C}" destId="{F50C4635-5C0A-4C07-B5AD-BABD96009847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  <dgm:cxn modelId="{FA06019D-A6EE-447A-894D-5FBD4FB143DA}" type="presParOf" srcId="{4C5F54B5-504F-4069-AF1D-9A370FBD268C}" destId="{E2C470F7-A894-4A64-A64E-235B0E510421}" srcOrd="9" destOrd="0" presId="urn:microsoft.com/office/officeart/2017/3/layout/HorizontalLabelsTimeline"/>
    <dgm:cxn modelId="{779E8BAE-E165-44A0-8F61-F1D6F07BA6D3}" type="presParOf" srcId="{4C5F54B5-504F-4069-AF1D-9A370FBD268C}" destId="{6AA3FB3F-E213-4147-93D1-22B952CDFE17}" srcOrd="10" destOrd="0" presId="urn:microsoft.com/office/officeart/2017/3/layout/HorizontalLabelsTimeline"/>
    <dgm:cxn modelId="{FDEBFC71-A7CC-4193-89B3-3D17A65C6735}" type="presParOf" srcId="{6AA3FB3F-E213-4147-93D1-22B952CDFE17}" destId="{270971D8-F05B-4392-88C0-D9921BB5F6B0}" srcOrd="0" destOrd="0" presId="urn:microsoft.com/office/officeart/2017/3/layout/HorizontalLabelsTimeline"/>
    <dgm:cxn modelId="{DDE712DF-EAC7-4AEA-8C8F-518516542CAF}" type="presParOf" srcId="{6AA3FB3F-E213-4147-93D1-22B952CDFE17}" destId="{68B34C20-0EE9-4A51-9634-702BEA794899}" srcOrd="1" destOrd="0" presId="urn:microsoft.com/office/officeart/2017/3/layout/HorizontalLabelsTimeline"/>
    <dgm:cxn modelId="{0AB24538-9BA6-44A1-BA14-80061D14A8F4}" type="presParOf" srcId="{68B34C20-0EE9-4A51-9634-702BEA794899}" destId="{1D60394B-1800-4790-9694-08B1C1D1B34D}" srcOrd="0" destOrd="0" presId="urn:microsoft.com/office/officeart/2017/3/layout/HorizontalLabelsTimeline"/>
    <dgm:cxn modelId="{2AAA8EAA-0E27-421D-A811-E0050D6E2E66}" type="presParOf" srcId="{68B34C20-0EE9-4A51-9634-702BEA794899}" destId="{F7828579-24D8-4EC2-A1D6-344D5AD522E4}" srcOrd="1" destOrd="0" presId="urn:microsoft.com/office/officeart/2017/3/layout/HorizontalLabelsTimeline"/>
    <dgm:cxn modelId="{1951676A-386A-4A55-8D85-8529FCA60223}" type="presParOf" srcId="{6AA3FB3F-E213-4147-93D1-22B952CDFE17}" destId="{59F1EF41-14EA-48EE-A559-118169DBDB24}" srcOrd="2" destOrd="0" presId="urn:microsoft.com/office/officeart/2017/3/layout/HorizontalLabelsTimeline"/>
    <dgm:cxn modelId="{FF7D7122-10DC-403C-B42A-BC23EECD800F}" type="presParOf" srcId="{6AA3FB3F-E213-4147-93D1-22B952CDFE17}" destId="{8E0947F0-E28B-4B2E-B1D6-BFEED1AF012B}" srcOrd="3" destOrd="0" presId="urn:microsoft.com/office/officeart/2017/3/layout/HorizontalLabelsTimeline"/>
    <dgm:cxn modelId="{11C26640-7348-4167-8AF4-596740246EB0}" type="presParOf" srcId="{6AA3FB3F-E213-4147-93D1-22B952CDFE17}" destId="{6BA99215-8D0D-4B24-ACDB-B8619064A20A}" srcOrd="4" destOrd="0" presId="urn:microsoft.com/office/officeart/2017/3/layout/HorizontalLabelsTimeline"/>
    <dgm:cxn modelId="{4C86226D-C9C0-4413-B426-06F8252E51C5}" type="presParOf" srcId="{4C5F54B5-504F-4069-AF1D-9A370FBD268C}" destId="{9B2B8A77-95BF-4B3D-B7A2-74A64BEAD033}" srcOrd="11" destOrd="0" presId="urn:microsoft.com/office/officeart/2017/3/layout/HorizontalLabelsTimeline"/>
    <dgm:cxn modelId="{DA1E98F3-DEEF-449E-A505-7BE8E77DC666}" type="presParOf" srcId="{4C5F54B5-504F-4069-AF1D-9A370FBD268C}" destId="{CB500B18-4CCC-44D0-A7EE-E63EC340604C}" srcOrd="12" destOrd="0" presId="urn:microsoft.com/office/officeart/2017/3/layout/HorizontalLabelsTimeline"/>
    <dgm:cxn modelId="{5DE12D35-65C6-43A3-9CCB-9DB1FBB88A6F}" type="presParOf" srcId="{CB500B18-4CCC-44D0-A7EE-E63EC340604C}" destId="{A7F04B95-81DC-4C70-990B-FEE82F4C63E7}" srcOrd="0" destOrd="0" presId="urn:microsoft.com/office/officeart/2017/3/layout/HorizontalLabelsTimeline"/>
    <dgm:cxn modelId="{84E6A2E6-334E-486A-9E18-50B4C9242157}" type="presParOf" srcId="{CB500B18-4CCC-44D0-A7EE-E63EC340604C}" destId="{16384FAB-C600-47F1-91A6-2EF972F345F9}" srcOrd="1" destOrd="0" presId="urn:microsoft.com/office/officeart/2017/3/layout/HorizontalLabelsTimeline"/>
    <dgm:cxn modelId="{0D7AFB00-50B5-4763-8B9B-058959A93926}" type="presParOf" srcId="{16384FAB-C600-47F1-91A6-2EF972F345F9}" destId="{725F2AEF-0925-4411-A89A-5976D96BC3B1}" srcOrd="0" destOrd="0" presId="urn:microsoft.com/office/officeart/2017/3/layout/HorizontalLabelsTimeline"/>
    <dgm:cxn modelId="{6BE0CB7D-05CB-48BF-95E8-5BD301DDCFDF}" type="presParOf" srcId="{16384FAB-C600-47F1-91A6-2EF972F345F9}" destId="{F1CEE27F-E297-4972-B373-BDB021CAF74B}" srcOrd="1" destOrd="0" presId="urn:microsoft.com/office/officeart/2017/3/layout/HorizontalLabelsTimeline"/>
    <dgm:cxn modelId="{73AA2BF1-3651-48D4-B218-B7BECAF7B8D5}" type="presParOf" srcId="{CB500B18-4CCC-44D0-A7EE-E63EC340604C}" destId="{3F1F843F-8CAA-4ECF-B5A2-211D6C43D3C6}" srcOrd="2" destOrd="0" presId="urn:microsoft.com/office/officeart/2017/3/layout/HorizontalLabelsTimeline"/>
    <dgm:cxn modelId="{3C38FC4B-81C9-40B9-BE5E-6E8032D8A2A6}" type="presParOf" srcId="{CB500B18-4CCC-44D0-A7EE-E63EC340604C}" destId="{53B98CC0-1029-46A6-8053-0933F88F7705}" srcOrd="3" destOrd="0" presId="urn:microsoft.com/office/officeart/2017/3/layout/HorizontalLabelsTimeline"/>
    <dgm:cxn modelId="{6DDB047D-A89D-46BF-8D68-1A2DD3FE6D44}" type="presParOf" srcId="{CB500B18-4CCC-44D0-A7EE-E63EC340604C}" destId="{ED7FD386-E91E-4500-9B1B-A5B2EA2DCD9E}" srcOrd="4" destOrd="0" presId="urn:microsoft.com/office/officeart/2017/3/layout/HorizontalLabelsTimeline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2266950"/>
          <a:ext cx="11066462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65996" y="1405509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+mj-lt"/>
            </a:rPr>
            <a:t>1</a:t>
          </a:r>
          <a:r>
            <a:rPr lang="en-US" sz="1800" kern="1200" baseline="30000" dirty="0">
              <a:latin typeface="+mj-lt"/>
            </a:rPr>
            <a:t>st</a:t>
          </a:r>
          <a:r>
            <a:rPr lang="en-US" sz="1800" kern="1200" dirty="0">
              <a:latin typeface="+mj-lt"/>
            </a:rPr>
            <a:t> Abortion Guideline</a:t>
          </a:r>
        </a:p>
      </dsp:txBody>
      <dsp:txXfrm>
        <a:off x="165996" y="1405509"/>
        <a:ext cx="2434621" cy="544068"/>
      </dsp:txXfrm>
    </dsp:sp>
    <dsp:sp modelId="{255B3FC7-BD87-4810-87ED-7952D0F23157}">
      <dsp:nvSpPr>
        <dsp:cNvPr id="0" name=""/>
        <dsp:cNvSpPr/>
      </dsp:nvSpPr>
      <dsp:spPr>
        <a:xfrm>
          <a:off x="165996" y="857360"/>
          <a:ext cx="2434621" cy="548148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recommended as an option</a:t>
          </a:r>
        </a:p>
      </dsp:txBody>
      <dsp:txXfrm>
        <a:off x="165996" y="857360"/>
        <a:ext cx="2434621" cy="548148"/>
      </dsp:txXfrm>
    </dsp:sp>
    <dsp:sp modelId="{DF478A7F-4668-4E0A-86F7-C1205CF5AA73}">
      <dsp:nvSpPr>
        <dsp:cNvPr id="0" name=""/>
        <dsp:cNvSpPr/>
      </dsp:nvSpPr>
      <dsp:spPr>
        <a:xfrm>
          <a:off x="1383307" y="1949577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549304" y="2584323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Essential Medicine List </a:t>
          </a:r>
        </a:p>
      </dsp:txBody>
      <dsp:txXfrm>
        <a:off x="1549304" y="2584323"/>
        <a:ext cx="2434621" cy="544068"/>
      </dsp:txXfrm>
    </dsp:sp>
    <dsp:sp modelId="{A01D9671-7007-4F3F-98D6-A9730C5B45E4}">
      <dsp:nvSpPr>
        <dsp:cNvPr id="0" name=""/>
        <dsp:cNvSpPr/>
      </dsp:nvSpPr>
      <dsp:spPr>
        <a:xfrm>
          <a:off x="1549304" y="3128391"/>
          <a:ext cx="2434621" cy="873611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Mifepristone &amp; Misoprostol enters EML. But only on complementary (supplemental) list; under close supervision.</a:t>
          </a:r>
        </a:p>
      </dsp:txBody>
      <dsp:txXfrm>
        <a:off x="1549304" y="3128391"/>
        <a:ext cx="2434621" cy="873611"/>
      </dsp:txXfrm>
    </dsp:sp>
    <dsp:sp modelId="{D4347EDB-4883-4C4B-A672-6266C9702B5A}">
      <dsp:nvSpPr>
        <dsp:cNvPr id="0" name=""/>
        <dsp:cNvSpPr/>
      </dsp:nvSpPr>
      <dsp:spPr>
        <a:xfrm>
          <a:off x="2766615" y="2266949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348042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731350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2932612" y="1405509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+mj-lt"/>
            </a:rPr>
            <a:t>2</a:t>
          </a:r>
          <a:r>
            <a:rPr lang="en-US" sz="1800" kern="1200" baseline="30000" dirty="0">
              <a:latin typeface="+mj-lt"/>
            </a:rPr>
            <a:t>nd</a:t>
          </a:r>
          <a:r>
            <a:rPr lang="en-US" sz="1800" kern="1200" dirty="0">
              <a:latin typeface="+mj-lt"/>
            </a:rPr>
            <a:t> Abortion Guideline</a:t>
          </a:r>
        </a:p>
      </dsp:txBody>
      <dsp:txXfrm>
        <a:off x="2932612" y="1405509"/>
        <a:ext cx="2434621" cy="544068"/>
      </dsp:txXfrm>
    </dsp:sp>
    <dsp:sp modelId="{04897CD2-CF6F-4A55-8E79-1E7393B07B06}">
      <dsp:nvSpPr>
        <dsp:cNvPr id="0" name=""/>
        <dsp:cNvSpPr/>
      </dsp:nvSpPr>
      <dsp:spPr>
        <a:xfrm>
          <a:off x="2932612" y="857360"/>
          <a:ext cx="2434621" cy="548148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recommended across pregnancy duration</a:t>
          </a:r>
        </a:p>
      </dsp:txBody>
      <dsp:txXfrm>
        <a:off x="2932612" y="857360"/>
        <a:ext cx="2434621" cy="548148"/>
      </dsp:txXfrm>
    </dsp:sp>
    <dsp:sp modelId="{73ACB8E4-FFC1-49E5-BB46-1EBD63F3BF67}">
      <dsp:nvSpPr>
        <dsp:cNvPr id="0" name=""/>
        <dsp:cNvSpPr/>
      </dsp:nvSpPr>
      <dsp:spPr>
        <a:xfrm>
          <a:off x="4149923" y="1949577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B6B30-5D46-4B19-B9DE-C0B7FB057712}">
      <dsp:nvSpPr>
        <dsp:cNvPr id="0" name=""/>
        <dsp:cNvSpPr/>
      </dsp:nvSpPr>
      <dsp:spPr>
        <a:xfrm>
          <a:off x="4315920" y="2584323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+mj-lt"/>
            </a:rPr>
            <a:t>Task sharing guideline</a:t>
          </a:r>
        </a:p>
      </dsp:txBody>
      <dsp:txXfrm>
        <a:off x="4315920" y="2584323"/>
        <a:ext cx="2434621" cy="544068"/>
      </dsp:txXfrm>
    </dsp:sp>
    <dsp:sp modelId="{95B1E40E-26D9-44C8-A99F-14EA44505DF3}">
      <dsp:nvSpPr>
        <dsp:cNvPr id="0" name=""/>
        <dsp:cNvSpPr/>
      </dsp:nvSpPr>
      <dsp:spPr>
        <a:xfrm>
          <a:off x="4315920" y="3128391"/>
          <a:ext cx="2434621" cy="925000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MA at primary care; wide range of providers; out of facility use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“Self” as an active actor in process.</a:t>
          </a:r>
        </a:p>
      </dsp:txBody>
      <dsp:txXfrm>
        <a:off x="4315920" y="3128391"/>
        <a:ext cx="2434621" cy="925000"/>
      </dsp:txXfrm>
    </dsp:sp>
    <dsp:sp modelId="{BBBD3B06-9C30-48DB-A77E-5A358B1C6E78}">
      <dsp:nvSpPr>
        <dsp:cNvPr id="0" name=""/>
        <dsp:cNvSpPr/>
      </dsp:nvSpPr>
      <dsp:spPr>
        <a:xfrm>
          <a:off x="5533230" y="2266949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4114657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4381E-6C24-436D-B265-4BCFEFA46591}">
      <dsp:nvSpPr>
        <dsp:cNvPr id="0" name=""/>
        <dsp:cNvSpPr/>
      </dsp:nvSpPr>
      <dsp:spPr>
        <a:xfrm rot="2700000">
          <a:off x="5497965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699227" y="1405509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+mj-lt"/>
            </a:rPr>
            <a:t>Medical Abortion Guideline</a:t>
          </a:r>
        </a:p>
      </dsp:txBody>
      <dsp:txXfrm>
        <a:off x="5699227" y="1405509"/>
        <a:ext cx="2434621" cy="544068"/>
      </dsp:txXfrm>
    </dsp:sp>
    <dsp:sp modelId="{FE14A9FC-66E7-4679-B63E-054F98E59204}">
      <dsp:nvSpPr>
        <dsp:cNvPr id="0" name=""/>
        <dsp:cNvSpPr/>
      </dsp:nvSpPr>
      <dsp:spPr>
        <a:xfrm>
          <a:off x="5699227" y="857360"/>
          <a:ext cx="2434621" cy="548148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Further simplifications in service provision</a:t>
          </a:r>
        </a:p>
      </dsp:txBody>
      <dsp:txXfrm>
        <a:off x="5699227" y="857360"/>
        <a:ext cx="2434621" cy="548148"/>
      </dsp:txXfrm>
    </dsp:sp>
    <dsp:sp modelId="{4702B22B-8EB6-4454-9F8E-9A963F32B8A1}">
      <dsp:nvSpPr>
        <dsp:cNvPr id="0" name=""/>
        <dsp:cNvSpPr/>
      </dsp:nvSpPr>
      <dsp:spPr>
        <a:xfrm>
          <a:off x="6916538" y="1949577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971D8-F05B-4392-88C0-D9921BB5F6B0}">
      <dsp:nvSpPr>
        <dsp:cNvPr id="0" name=""/>
        <dsp:cNvSpPr/>
      </dsp:nvSpPr>
      <dsp:spPr>
        <a:xfrm>
          <a:off x="7082535" y="2584323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Essential Medicine List </a:t>
          </a:r>
        </a:p>
      </dsp:txBody>
      <dsp:txXfrm>
        <a:off x="7082535" y="2584323"/>
        <a:ext cx="2434621" cy="544068"/>
      </dsp:txXfrm>
    </dsp:sp>
    <dsp:sp modelId="{1D60394B-1800-4790-9694-08B1C1D1B34D}">
      <dsp:nvSpPr>
        <dsp:cNvPr id="0" name=""/>
        <dsp:cNvSpPr/>
      </dsp:nvSpPr>
      <dsp:spPr>
        <a:xfrm>
          <a:off x="7082535" y="3128391"/>
          <a:ext cx="2434621" cy="925000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Mifepristone and misoprostol moved to “core” list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Requirement for close medical supervision removed</a:t>
          </a:r>
        </a:p>
      </dsp:txBody>
      <dsp:txXfrm>
        <a:off x="7082535" y="3128391"/>
        <a:ext cx="2434621" cy="925000"/>
      </dsp:txXfrm>
    </dsp:sp>
    <dsp:sp modelId="{59F1EF41-14EA-48EE-A559-118169DBDB24}">
      <dsp:nvSpPr>
        <dsp:cNvPr id="0" name=""/>
        <dsp:cNvSpPr/>
      </dsp:nvSpPr>
      <dsp:spPr>
        <a:xfrm>
          <a:off x="8299846" y="2266949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6881273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47F0-E28B-4B2E-B1D6-BFEED1AF012B}">
      <dsp:nvSpPr>
        <dsp:cNvPr id="0" name=""/>
        <dsp:cNvSpPr/>
      </dsp:nvSpPr>
      <dsp:spPr>
        <a:xfrm rot="2700000">
          <a:off x="8264581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04B95-81DC-4C70-990B-FEE82F4C63E7}">
      <dsp:nvSpPr>
        <dsp:cNvPr id="0" name=""/>
        <dsp:cNvSpPr/>
      </dsp:nvSpPr>
      <dsp:spPr>
        <a:xfrm>
          <a:off x="8465843" y="1405509"/>
          <a:ext cx="2434621" cy="544068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+mj-lt"/>
            </a:rPr>
            <a:t>consolidated  guideline</a:t>
          </a:r>
        </a:p>
      </dsp:txBody>
      <dsp:txXfrm>
        <a:off x="8465843" y="1405509"/>
        <a:ext cx="2434621" cy="544068"/>
      </dsp:txXfrm>
    </dsp:sp>
    <dsp:sp modelId="{725F2AEF-0925-4411-A89A-5976D96BC3B1}">
      <dsp:nvSpPr>
        <dsp:cNvPr id="0" name=""/>
        <dsp:cNvSpPr/>
      </dsp:nvSpPr>
      <dsp:spPr>
        <a:xfrm>
          <a:off x="8465843" y="703193"/>
          <a:ext cx="2434621" cy="702315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Updated recommendations on medical abortion including who and how</a:t>
          </a:r>
        </a:p>
      </dsp:txBody>
      <dsp:txXfrm>
        <a:off x="8465843" y="703193"/>
        <a:ext cx="2434621" cy="702315"/>
      </dsp:txXfrm>
    </dsp:sp>
    <dsp:sp modelId="{3F1F843F-8CAA-4ECF-B5A2-211D6C43D3C6}">
      <dsp:nvSpPr>
        <dsp:cNvPr id="0" name=""/>
        <dsp:cNvSpPr/>
      </dsp:nvSpPr>
      <dsp:spPr>
        <a:xfrm>
          <a:off x="9683154" y="1949577"/>
          <a:ext cx="0" cy="317373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98CC0-1029-46A6-8053-0933F88F7705}">
      <dsp:nvSpPr>
        <dsp:cNvPr id="0" name=""/>
        <dsp:cNvSpPr/>
      </dsp:nvSpPr>
      <dsp:spPr>
        <a:xfrm rot="2700000">
          <a:off x="9647888" y="2231684"/>
          <a:ext cx="70530" cy="70530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3F982-3FF5-40BC-B989-D3E06E004822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2CF09-B590-47DB-B3D4-9BFCE14A3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9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DC0559-D619-4E56-BF6F-3712370C21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23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4163-F5F0-44BB-AD7E-98B54E77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40038-07DB-4243-9334-10DF0A405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5D1F5-0181-4CD4-86C5-C6089659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E407-FF89-42A1-B43A-8706E9A2F0AA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41B4D-2B57-4623-A5AA-5DD1C01D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5E103-7BD5-401C-89CB-68A5ABF6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B83F-5D7D-4B5E-8B7F-53C7A0A0C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6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v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25500" y="264167"/>
            <a:ext cx="11065865" cy="1315434"/>
          </a:xfrm>
        </p:spPr>
        <p:txBody>
          <a:bodyPr tIns="0" anchor="t" anchorCtr="0">
            <a:normAutofit/>
          </a:bodyPr>
          <a:lstStyle>
            <a:lvl1pPr>
              <a:lnSpc>
                <a:spcPct val="150000"/>
              </a:lnSpc>
              <a:defRPr sz="2700"/>
            </a:lvl1pPr>
          </a:lstStyle>
          <a:p>
            <a:r>
              <a:rPr lang="en-US" dirty="0"/>
              <a:t>History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525500" y="1786436"/>
            <a:ext cx="11065865" cy="453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625355" y="919827"/>
            <a:ext cx="4284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79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699E538D-9618-4205-AA08-736AD425A3FC}"/>
              </a:ext>
            </a:extLst>
          </p:cNvPr>
          <p:cNvSpPr/>
          <p:nvPr userDrawn="1"/>
        </p:nvSpPr>
        <p:spPr>
          <a:xfrm>
            <a:off x="0" y="0"/>
            <a:ext cx="12192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25500" y="278235"/>
            <a:ext cx="10711545" cy="720227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History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525500" y="1786436"/>
            <a:ext cx="11065865" cy="453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625355" y="919827"/>
            <a:ext cx="4770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A66C708-772E-4E30-9D1D-7417A222A9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6183" y="966464"/>
            <a:ext cx="10710862" cy="412510"/>
          </a:xfrm>
        </p:spPr>
        <p:txBody>
          <a:bodyPr>
            <a:normAutofit/>
          </a:bodyPr>
          <a:lstStyle>
            <a:lvl1pPr marL="0" indent="0">
              <a:buNone/>
              <a:defRPr sz="23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Timeline Subtitle</a:t>
            </a:r>
          </a:p>
        </p:txBody>
      </p:sp>
    </p:spTree>
    <p:extLst>
      <p:ext uri="{BB962C8B-B14F-4D97-AF65-F5344CB8AC3E}">
        <p14:creationId xmlns:p14="http://schemas.microsoft.com/office/powerpoint/2010/main" val="390363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4/13/2021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1009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51886-AA43-422E-B193-F1F3DF7D8A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ED7A2B"/>
                </a:solidFill>
              </a:rPr>
              <a:t>Evolving Evidence &amp; Recommendations on </a:t>
            </a:r>
            <a:br>
              <a:rPr lang="en-US" dirty="0">
                <a:solidFill>
                  <a:srgbClr val="ED7A2B"/>
                </a:solidFill>
              </a:rPr>
            </a:br>
            <a:r>
              <a:rPr lang="en-US" dirty="0">
                <a:solidFill>
                  <a:srgbClr val="ED7A2B"/>
                </a:solidFill>
              </a:rPr>
              <a:t>Medical Abortion in WHO documents </a:t>
            </a:r>
            <a:endParaRPr lang="en-US" sz="2300" b="0" i="1" dirty="0">
              <a:solidFill>
                <a:srgbClr val="ED7A2B"/>
              </a:solidFill>
              <a:latin typeface="+mn-lt"/>
            </a:endParaRPr>
          </a:p>
        </p:txBody>
      </p:sp>
      <p:graphicFrame>
        <p:nvGraphicFramePr>
          <p:cNvPr id="4" name="Content Placeholder 3" descr="SmartArt timeline">
            <a:extLst>
              <a:ext uri="{FF2B5EF4-FFF2-40B4-BE49-F238E27FC236}">
                <a16:creationId xmlns:a16="http://schemas.microsoft.com/office/drawing/2014/main" id="{4424901C-24B0-4C46-B815-EB0C38D74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675217"/>
              </p:ext>
            </p:extLst>
          </p:nvPr>
        </p:nvGraphicFramePr>
        <p:xfrm>
          <a:off x="525463" y="1785938"/>
          <a:ext cx="11066462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5D402B-46F1-4898-96ED-1C931E61FE24}"/>
              </a:ext>
            </a:extLst>
          </p:cNvPr>
          <p:cNvSpPr txBox="1"/>
          <p:nvPr/>
        </p:nvSpPr>
        <p:spPr>
          <a:xfrm>
            <a:off x="1585825" y="4066491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25854-7BFA-425F-80CF-5226496C8D2C}"/>
              </a:ext>
            </a:extLst>
          </p:cNvPr>
          <p:cNvSpPr txBox="1"/>
          <p:nvPr/>
        </p:nvSpPr>
        <p:spPr>
          <a:xfrm>
            <a:off x="2745463" y="3723257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2005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3A277C-0113-41AA-BBC2-139B0DEC9F32}"/>
              </a:ext>
            </a:extLst>
          </p:cNvPr>
          <p:cNvSpPr txBox="1"/>
          <p:nvPr/>
        </p:nvSpPr>
        <p:spPr>
          <a:xfrm>
            <a:off x="3921320" y="4031034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9033A4-097B-446D-AA0A-F644C08F3F29}"/>
              </a:ext>
            </a:extLst>
          </p:cNvPr>
          <p:cNvSpPr txBox="1"/>
          <p:nvPr/>
        </p:nvSpPr>
        <p:spPr>
          <a:xfrm>
            <a:off x="5101167" y="3774037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2015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0936F1-47C3-44E6-A593-F0178DC6C93E}"/>
              </a:ext>
            </a:extLst>
          </p:cNvPr>
          <p:cNvSpPr txBox="1"/>
          <p:nvPr/>
        </p:nvSpPr>
        <p:spPr>
          <a:xfrm>
            <a:off x="6375159" y="4045642"/>
            <a:ext cx="639919" cy="30777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2018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EFD4A8-37C4-41B2-8272-3FEFE0E453F5}"/>
              </a:ext>
            </a:extLst>
          </p:cNvPr>
          <p:cNvSpPr txBox="1"/>
          <p:nvPr/>
        </p:nvSpPr>
        <p:spPr>
          <a:xfrm>
            <a:off x="7623937" y="3758714"/>
            <a:ext cx="63991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2019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EF89A5-9B88-43BB-8AD0-15282560A9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97994" y="5615054"/>
            <a:ext cx="742060" cy="11183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DD5EAB-3D5B-4012-8A5A-86EDA4BD72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33018" y="1684307"/>
            <a:ext cx="943906" cy="8732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A8B265-0D69-43D8-BA62-1EECF6F722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65392" y="5702827"/>
            <a:ext cx="805345" cy="10598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202E9F-E443-44F3-B1A7-E14DF8A905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10783" y="1713165"/>
            <a:ext cx="834680" cy="8709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412E64-0C54-4615-8695-538834C07A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15078" y="1530613"/>
            <a:ext cx="731556" cy="10598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A136DA-40DA-4007-9CAC-1F45ED82D6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93620" y="5615054"/>
            <a:ext cx="744515" cy="10794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3961BFB-9A2B-4518-9AFA-675181827E0E}"/>
              </a:ext>
            </a:extLst>
          </p:cNvPr>
          <p:cNvSpPr txBox="1"/>
          <p:nvPr/>
        </p:nvSpPr>
        <p:spPr>
          <a:xfrm>
            <a:off x="9624175" y="3774037"/>
            <a:ext cx="196399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2021 (forthcoming)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7BE175-AA4F-4F2E-8F52-FE559768D5A3}"/>
              </a:ext>
            </a:extLst>
          </p:cNvPr>
          <p:cNvSpPr txBox="1"/>
          <p:nvPr/>
        </p:nvSpPr>
        <p:spPr>
          <a:xfrm>
            <a:off x="8710654" y="4031033"/>
            <a:ext cx="639919" cy="30777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F06803-E0FF-463C-9773-5562696D38A4}"/>
              </a:ext>
            </a:extLst>
          </p:cNvPr>
          <p:cNvSpPr txBox="1"/>
          <p:nvPr/>
        </p:nvSpPr>
        <p:spPr>
          <a:xfrm>
            <a:off x="0" y="6251997"/>
            <a:ext cx="33853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Ganatra B; Briefing on Medical Abortion to UN </a:t>
            </a:r>
            <a:r>
              <a:rPr lang="en-GB" sz="1100"/>
              <a:t>Treaty Monitoring Bodies</a:t>
            </a:r>
            <a:r>
              <a:rPr lang="en-GB" sz="1100" dirty="0"/>
              <a:t>, March 2021;  do not reproduce without permission</a:t>
            </a:r>
          </a:p>
        </p:txBody>
      </p:sp>
    </p:spTree>
    <p:extLst>
      <p:ext uri="{BB962C8B-B14F-4D97-AF65-F5344CB8AC3E}">
        <p14:creationId xmlns:p14="http://schemas.microsoft.com/office/powerpoint/2010/main" val="14283580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49">
      <a:dk1>
        <a:sysClr val="windowText" lastClr="000000"/>
      </a:dk1>
      <a:lt1>
        <a:sysClr val="window" lastClr="FFFFFF"/>
      </a:lt1>
      <a:dk2>
        <a:srgbClr val="454D55"/>
      </a:dk2>
      <a:lt2>
        <a:srgbClr val="808080"/>
      </a:lt2>
      <a:accent1>
        <a:srgbClr val="8C6239"/>
      </a:accent1>
      <a:accent2>
        <a:srgbClr val="A67C52"/>
      </a:accent2>
      <a:accent3>
        <a:srgbClr val="C69C6D"/>
      </a:accent3>
      <a:accent4>
        <a:srgbClr val="E6E6E6"/>
      </a:accent4>
      <a:accent5>
        <a:srgbClr val="CCCCCC"/>
      </a:accent5>
      <a:accent6>
        <a:srgbClr val="70AD47"/>
      </a:accent6>
      <a:hlink>
        <a:srgbClr val="808080"/>
      </a:hlink>
      <a:folHlink>
        <a:srgbClr val="808080"/>
      </a:folHlink>
    </a:clrScheme>
    <a:fontScheme name="Custom 45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2_MO - v6" id="{4E881595-0A85-4363-8EC9-0A08C7E567C5}" vid="{C3EDB9E8-33D7-4F24-BD75-5BD41FB6ED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AE354C9FA174FBD63B5383A9FCAD2" ma:contentTypeVersion="13" ma:contentTypeDescription="Create a new document." ma:contentTypeScope="" ma:versionID="4ce6623b821e6e13d6f79c3c8daa12c8">
  <xsd:schema xmlns:xsd="http://www.w3.org/2001/XMLSchema" xmlns:xs="http://www.w3.org/2001/XMLSchema" xmlns:p="http://schemas.microsoft.com/office/2006/metadata/properties" xmlns:ns3="ed5f82d8-b849-4e2b-8554-dc6d2527307a" xmlns:ns4="9be50449-434c-40a2-9d73-2f13e7df97a2" targetNamespace="http://schemas.microsoft.com/office/2006/metadata/properties" ma:root="true" ma:fieldsID="e53b39bdddd99d94cd094c1319edf2d8" ns3:_="" ns4:_="">
    <xsd:import namespace="ed5f82d8-b849-4e2b-8554-dc6d2527307a"/>
    <xsd:import namespace="9be50449-434c-40a2-9d73-2f13e7df97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f82d8-b849-4e2b-8554-dc6d25273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0449-434c-40a2-9d73-2f13e7df9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93AB51-8B63-4223-A656-0D9EE203F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5f82d8-b849-4e2b-8554-dc6d2527307a"/>
    <ds:schemaRef ds:uri="9be50449-434c-40a2-9d73-2f13e7df9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4468F4-DFED-40BE-8119-87C163246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F45999-2E8A-4BE2-B391-109802D00C9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148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1_Office Theme</vt:lpstr>
      <vt:lpstr>Evolving Evidence &amp; Recommendations on  Medical Abortion in WHO documents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GANATRA, Bela</dc:creator>
  <cp:lastModifiedBy>GANATRA, Bela</cp:lastModifiedBy>
  <cp:revision>1</cp:revision>
  <dcterms:created xsi:type="dcterms:W3CDTF">2021-04-13T08:37:34Z</dcterms:created>
  <dcterms:modified xsi:type="dcterms:W3CDTF">2021-04-13T09:55:24Z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0x010100795AE354C9FA174FBD63B5383A9FCAD2</vt:lpwstr>
  </property>
</Properties>
</file>